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2" r:id="rId7"/>
    <p:sldId id="261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haes.ho.ua/prichina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chaes.ho.ua/else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haes.ho.ua/else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8;&#1072;&#1084;&#1096;&#1090;&#1072;&#1081;&#1084;%20&#1095;&#1077;&#1088;&#1085;&#1086;&#1073;&#1099;&#1083;&#1100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chornobyl.in.ua/wp-content/gallery/chernobyl-podol/chernobyl-podol-197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ornobyl.in.ua/wp-content/uploads/selo-rudky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chornobyl.in.ua/wp-content/gallery/chernobyl-lenin-monument/lenin-monument-1994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chaes.ho.ua/stancia/bloki/chnpp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ornobyl.in.ua/wp-content/gallery/chernobyl-flood/chernobyl-hill-1973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chaes.ho.ua/stancia/bloki/chnpp1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hyperlink" Target="http://www.chaes.ho.ua/posledstvia/IMG_304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es.ho.ua/posledstvia/IMG_2996.JPG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95;&#1077;&#1088;&#1085;&#1086;&#1073;&#1099;&#1083;&#1100;%20&#1075;&#1086;&#1088;&#1086;&#1076;-&#1087;&#1088;&#1080;&#1079;&#1088;&#1072;&#1082;.mp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chaes.ho.ua/posledstvia/275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haes.ho.ua/stancia/bloki/279-air_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chaes.ho.ua/stancia/bloki/chern02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chornobyl.in.ua/wp-content/uploads/redforest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9" y="571480"/>
            <a:ext cx="6964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Чернобыль.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Трагедия 20 века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http://www.chaes.ho.ua/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285992"/>
            <a:ext cx="5143536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haes.ho.ua/prichina1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3600400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haes.ho.ua/else6.jp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824536" cy="414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23928" y="692696"/>
            <a:ext cx="540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26 апреля 1986 года в 1час 03 минуты на четвертом блоке</a:t>
            </a:r>
          </a:p>
          <a:p>
            <a:r>
              <a:rPr lang="ru-RU" sz="2400" dirty="0" smtClean="0"/>
              <a:t> ЧАЭС начался эксперимент</a:t>
            </a:r>
            <a:endParaRPr lang="ru-RU" sz="2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haes.ho.ua/else1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648072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32240" y="620688"/>
            <a:ext cx="43693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Скорость </a:t>
            </a:r>
          </a:p>
          <a:p>
            <a:r>
              <a:rPr lang="ru-RU" sz="2800" dirty="0" smtClean="0"/>
              <a:t>ядерных</a:t>
            </a:r>
          </a:p>
          <a:p>
            <a:r>
              <a:rPr lang="ru-RU" sz="2800" dirty="0" smtClean="0"/>
              <a:t>реакций </a:t>
            </a:r>
          </a:p>
          <a:p>
            <a:r>
              <a:rPr lang="ru-RU" sz="2800" dirty="0" smtClean="0"/>
              <a:t>регулируется</a:t>
            </a:r>
          </a:p>
          <a:p>
            <a:r>
              <a:rPr lang="ru-RU" sz="2800" dirty="0" smtClean="0"/>
              <a:t> введением в</a:t>
            </a:r>
          </a:p>
          <a:p>
            <a:r>
              <a:rPr lang="ru-RU" sz="2800" dirty="0" smtClean="0"/>
              <a:t> реактор </a:t>
            </a:r>
          </a:p>
          <a:p>
            <a:r>
              <a:rPr lang="ru-RU" sz="2800" dirty="0" smtClean="0"/>
              <a:t>специальных</a:t>
            </a:r>
          </a:p>
          <a:p>
            <a:r>
              <a:rPr lang="ru-RU" sz="2800" dirty="0" smtClean="0"/>
              <a:t>стержней – </a:t>
            </a:r>
          </a:p>
          <a:p>
            <a:r>
              <a:rPr lang="ru-RU" sz="2800" dirty="0" smtClean="0"/>
              <a:t>поглотителей</a:t>
            </a:r>
          </a:p>
          <a:p>
            <a:r>
              <a:rPr lang="ru-RU" sz="2800" dirty="0" smtClean="0"/>
              <a:t>нейронов</a:t>
            </a:r>
            <a:endParaRPr lang="ru-RU" sz="28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26 апреля 1986 год 1 час 23 минуты</a:t>
            </a:r>
            <a:endParaRPr lang="ru-RU" dirty="0"/>
          </a:p>
        </p:txBody>
      </p:sp>
      <p:pic>
        <p:nvPicPr>
          <p:cNvPr id="4" name="Содержимое 3" descr="http://www.chaes.ho.ua/posledstvia/097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56784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амштайм чернобыл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643050"/>
            <a:ext cx="57531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480" y="908720"/>
            <a:ext cx="620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Клип </a:t>
            </a:r>
            <a:r>
              <a:rPr lang="ru-RU" dirty="0" err="1" smtClean="0"/>
              <a:t>Рамштайн</a:t>
            </a:r>
            <a:r>
              <a:rPr lang="ru-RU" dirty="0" smtClean="0"/>
              <a:t> «Чернобыльская авария»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ость на Newsland: Чернобыльcкая АЭС может рвануть снов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256584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image.slidesharecdn.com/random-101015093522-phpapp02/95/slide-5-728.jpg?1287154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34615" r="50681" b="5847"/>
          <a:stretch>
            <a:fillRect/>
          </a:stretch>
        </p:blipFill>
        <p:spPr bwMode="auto">
          <a:xfrm>
            <a:off x="4788024" y="188640"/>
            <a:ext cx="4139952" cy="38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5073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Стальная крыша весом 1000 тонн</a:t>
            </a:r>
          </a:p>
          <a:p>
            <a:r>
              <a:rPr lang="ru-RU" sz="2000" dirty="0" smtClean="0"/>
              <a:t>Взвилась в воздух, обнажив соединенные</a:t>
            </a:r>
          </a:p>
          <a:p>
            <a:r>
              <a:rPr lang="ru-RU" sz="2000" dirty="0" smtClean="0"/>
              <a:t>с ней каналы, где содержалось</a:t>
            </a:r>
          </a:p>
          <a:p>
            <a:r>
              <a:rPr lang="ru-RU" sz="2000" dirty="0" smtClean="0"/>
              <a:t>ядерное топливо.</a:t>
            </a:r>
          </a:p>
          <a:p>
            <a:r>
              <a:rPr lang="ru-RU" sz="2000" dirty="0" smtClean="0"/>
              <a:t> Таких каналов было 1661.</a:t>
            </a:r>
            <a:endParaRPr lang="ru-RU" sz="2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4176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Мелкие радиоактивные облака высоко взвились в небо, ветер разносил их по округе, заражая радиацией огромные территории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C:\Users\1\Desktop\чаэс\i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960440" cy="2970330"/>
          </a:xfrm>
          <a:prstGeom prst="rect">
            <a:avLst/>
          </a:prstGeom>
          <a:noFill/>
        </p:spPr>
      </p:pic>
      <p:pic>
        <p:nvPicPr>
          <p:cNvPr id="22531" name="Picture 3" descr="C:\Users\1\Desktop\чаэс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3679507" cy="2874615"/>
          </a:xfrm>
          <a:prstGeom prst="rect">
            <a:avLst/>
          </a:prstGeom>
          <a:noFill/>
        </p:spPr>
      </p:pic>
      <p:pic>
        <p:nvPicPr>
          <p:cNvPr id="22532" name="Picture 4" descr="C:\Users\1\Desktop\чаэс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чаэс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525747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каждого времени свои герои…</a:t>
            </a:r>
            <a:endParaRPr lang="ru-RU" dirty="0"/>
          </a:p>
        </p:txBody>
      </p:sp>
      <p:pic>
        <p:nvPicPr>
          <p:cNvPr id="4" name="Содержимое 3" descr="http://www.chaes.ho.ua/posledstvia/4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80320" cy="1210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Правик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049912" cy="3888432"/>
          </a:xfr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30" y="1844825"/>
            <a:ext cx="3243109" cy="42484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то разрушений машзала ЧАЭС после пожара в 1991 году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32859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C:\Users\1\Desktop\чаэс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64451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рнобыль фото: Подол 1975 год">
            <a:hlinkClick r:id="rId2" tooltip="&quot;Фото города Чернобыль - Подол район возле реки Припять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4143404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Чернобыль: памятник Ленину">
            <a:hlinkClick r:id="rId4" tooltip="&quot;Чернобыль: памятник Ленину 1994 год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593340"/>
            <a:ext cx="2786082" cy="240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рошенное село Рудьки в зоне отчуждения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143380"/>
            <a:ext cx="4045913" cy="2464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970784" cy="106047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FFFF"/>
                </a:solidFill>
              </a:rPr>
              <a:t>Виктор </a:t>
            </a:r>
            <a:r>
              <a:rPr lang="ru-RU" sz="4800" dirty="0" err="1" smtClean="0">
                <a:solidFill>
                  <a:srgbClr val="FFFFFF"/>
                </a:solidFill>
              </a:rPr>
              <a:t>Кибенок</a:t>
            </a:r>
            <a:r>
              <a:rPr lang="uk-UA" sz="4800" dirty="0" smtClean="0">
                <a:solidFill>
                  <a:srgbClr val="FFFFFF"/>
                </a:solidFill>
              </a:rPr>
              <a:t/>
            </a:r>
            <a:br>
              <a:rPr lang="uk-UA" sz="4800" dirty="0" smtClean="0">
                <a:solidFill>
                  <a:srgbClr val="FFFFFF"/>
                </a:solidFill>
              </a:rPr>
            </a:br>
            <a:endParaRPr lang="ru-RU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571612"/>
            <a:ext cx="3733748" cy="5040560"/>
          </a:xfrm>
        </p:spPr>
      </p:pic>
      <p:pic>
        <p:nvPicPr>
          <p:cNvPr id="25602" name="Picture 2" descr="C:\Users\1\Desktop\чаэс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11960" cy="2675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126876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Вода против ядерной стихии</a:t>
            </a:r>
          </a:p>
          <a:p>
            <a:r>
              <a:rPr lang="ru-RU" sz="3200" dirty="0" smtClean="0"/>
              <a:t>бессильна</a:t>
            </a:r>
            <a:endParaRPr lang="ru-RU" sz="3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096344" cy="56746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Реактор в момент взрыва перестал существовать как управляемая система, но продолжал работать, раскалившись до двух тысяч градусов и выбрасывая наружу радиоактивность</a:t>
            </a:r>
            <a:endParaRPr lang="ru-RU" sz="2400" dirty="0"/>
          </a:p>
        </p:txBody>
      </p:sp>
      <p:pic>
        <p:nvPicPr>
          <p:cNvPr id="26626" name="Picture 2" descr="C:\Users\1\Desktop\чаэс\i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35" y="980728"/>
            <a:ext cx="5115448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огонь все лютовал…</a:t>
            </a:r>
            <a:endParaRPr lang="ru-RU" dirty="0"/>
          </a:p>
        </p:txBody>
      </p:sp>
      <p:pic>
        <p:nvPicPr>
          <p:cNvPr id="4" name="Содержимое 3" descr="http://www.chaes.ho.ua/posledstvia/4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544616" cy="44105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28185" y="2060848"/>
            <a:ext cx="23762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 6 часам 26 апреля было госпитализировано 108 человек, а в течение дня еще 26 человек</a:t>
            </a:r>
            <a:endParaRPr lang="ru-RU" sz="28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500306"/>
            <a:ext cx="5508128" cy="4131096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4857784" cy="3637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9256" y="57148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ребята уходят навсегда – потихоньку…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чаэс\i (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5858571" cy="3888432"/>
          </a:xfrm>
          <a:prstGeom prst="rect">
            <a:avLst/>
          </a:prstGeom>
          <a:noFill/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3632"/>
            <a:ext cx="4096662" cy="3654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1" y="4653136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Вся надежда была на вертолетчиков</a:t>
            </a:r>
            <a:endParaRPr lang="ru-RU" sz="32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5728"/>
            <a:ext cx="5547508" cy="3714776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3071810"/>
            <a:ext cx="4808131" cy="3584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074" y="571480"/>
            <a:ext cx="2857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«Подвиг» - </a:t>
            </a:r>
          </a:p>
          <a:p>
            <a:r>
              <a:rPr lang="ru-RU" dirty="0" smtClean="0"/>
              <a:t>Он от слова подвигать.</a:t>
            </a:r>
          </a:p>
          <a:p>
            <a:r>
              <a:rPr lang="ru-RU" dirty="0" smtClean="0"/>
              <a:t>Слабых – к цели.</a:t>
            </a:r>
          </a:p>
          <a:p>
            <a:r>
              <a:rPr lang="ru-RU" dirty="0" smtClean="0"/>
              <a:t>К мужеству – отставших.</a:t>
            </a:r>
          </a:p>
          <a:p>
            <a:r>
              <a:rPr lang="ru-RU" dirty="0" smtClean="0"/>
              <a:t>Поднимать упавших</a:t>
            </a:r>
          </a:p>
          <a:p>
            <a:r>
              <a:rPr lang="ru-RU" dirty="0" smtClean="0"/>
              <a:t>И уставших,</a:t>
            </a:r>
          </a:p>
          <a:p>
            <a:r>
              <a:rPr lang="ru-RU" dirty="0" smtClean="0"/>
              <a:t>Подвигать – </a:t>
            </a:r>
          </a:p>
          <a:p>
            <a:r>
              <a:rPr lang="ru-RU" dirty="0" smtClean="0"/>
              <a:t>Погасших зажигать.</a:t>
            </a:r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Редел ликвидаторов строй…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1643050"/>
            <a:ext cx="6401588" cy="4929222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714356"/>
            <a:ext cx="7572428" cy="567598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«Саркофаг»</a:t>
            </a:r>
            <a:endParaRPr lang="ru-RU" dirty="0"/>
          </a:p>
        </p:txBody>
      </p:sp>
      <p:pic>
        <p:nvPicPr>
          <p:cNvPr id="4" name="Содержимое 3" descr="http://www.chaes.ho.ua/stancia/sark/227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0" y="1428736"/>
            <a:ext cx="7565084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4398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Эвакуация Чернобыля и сел района началась через 8 дней</a:t>
            </a:r>
            <a:endParaRPr lang="ru-RU" sz="4000" dirty="0"/>
          </a:p>
        </p:txBody>
      </p:sp>
      <p:pic>
        <p:nvPicPr>
          <p:cNvPr id="4" name="Содержимое 3" descr="http://www.chaes.ho.ua/posledstvia/46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214554"/>
            <a:ext cx="4857784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haes.ho.ua/stancia/bloki/chnpp11.jpg">
            <a:hlinkClick r:id="rId2" tgtFrame="&quot;a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286280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haes.ho.ua/stancia/bloki/chnpp1.jpg">
            <a:hlinkClick r:id="rId4" tgtFrame="&quot;a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359794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Чернобыль: наводнение">
            <a:hlinkClick r:id="rId6" tooltip="&quot;Город Чернобыль во время половодья 1973 года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4286280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214942" y="50004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Чернобыль.</a:t>
            </a:r>
          </a:p>
          <a:p>
            <a:r>
              <a:rPr lang="ru-RU" sz="2400" dirty="0" smtClean="0"/>
              <a:t> Районный город</a:t>
            </a:r>
          </a:p>
          <a:p>
            <a:r>
              <a:rPr lang="ru-RU" sz="2400" dirty="0" smtClean="0"/>
              <a:t> Киевской области</a:t>
            </a:r>
            <a:endParaRPr lang="ru-RU" sz="2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haes.ho.ua/posledstvia/IMG_3044.JPG">
            <a:hlinkClick r:id="rId2" tgtFrame="&quot;a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3286148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21" y="285728"/>
            <a:ext cx="5048285" cy="3786214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293914"/>
            <a:ext cx="4500594" cy="3375446"/>
          </a:xfrm>
          <a:prstGeom prst="rect">
            <a:avLst/>
          </a:prstGeom>
        </p:spPr>
      </p:pic>
      <p:pic>
        <p:nvPicPr>
          <p:cNvPr id="7" name="Рисунок 6" descr="http://www.chaes.ho.ua/posledstvia/IMG_2996.JPG">
            <a:hlinkClick r:id="rId6" tgtFrame="&quot;a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214818"/>
            <a:ext cx="3143272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ернобыль город-призра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000" y="3005138"/>
            <a:ext cx="3048000" cy="17145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Чернобыль… Мертвая зона…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2857496"/>
            <a:ext cx="4953034" cy="3714776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85860"/>
            <a:ext cx="4714908" cy="353618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571480"/>
            <a:ext cx="6929486" cy="574281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города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785926"/>
            <a:ext cx="6788945" cy="4525963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043890" cy="5554683"/>
          </a:xfrm>
        </p:spPr>
        <p:txBody>
          <a:bodyPr>
            <a:noAutofit/>
          </a:bodyPr>
          <a:lstStyle/>
          <a:p>
            <a:r>
              <a:rPr lang="ru-RU" sz="4000" dirty="0" smtClean="0"/>
              <a:t>Атомом «мечено» 5 млн.га территории Украины. Из 100 </a:t>
            </a:r>
            <a:r>
              <a:rPr lang="ru-RU" sz="4000" dirty="0" err="1" smtClean="0"/>
              <a:t>тыс</a:t>
            </a:r>
            <a:r>
              <a:rPr lang="ru-RU" sz="4000" dirty="0" smtClean="0"/>
              <a:t> ликвидаторов погибло 80 тысяч человек. Поражены 3 тыс.населенных пунктов, более 3,5 млн.человек стали жертвами, из которых 1млн.250 тыс. – дети…</a:t>
            </a:r>
            <a:endParaRPr lang="ru-RU" sz="4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haes.ho.ua/posledstvia/275.jpg">
            <a:hlinkClick r:id="rId2" tgtFrame="&quot;a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5286412" cy="6072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43637" y="642918"/>
            <a:ext cx="2571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Суммарный выброс радиоактивных материалов в атмосферу в тот день составил 50 миллионов кюри, что равнозначно последствиям взрывов 500 атомных бомб, сброшенных в 1945 году на Хиросиму.</a:t>
            </a:r>
            <a:endParaRPr lang="ru-RU" sz="2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haes.ho.ua/posledstvia/097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4714908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86447" y="500042"/>
            <a:ext cx="30718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РФ загрязнению подверглись: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57 000км.кв территории,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200 000 российских «ликвидаторов»,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1,8 миллиона чел проживают на загрязненной территории,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В том числе 300 000 детей,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Кроме ликвидаторов 570 000 человек - пострадавшие</a:t>
            </a:r>
            <a:endParaRPr lang="ru-RU" sz="2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Россоха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http://www.chaes.ho.ua/ZONA/klad/kladbishe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6715172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haes.ho.ua/ZONA/klad/10_creativa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929222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haes.ho.ua/ZONA/klad/10_creativa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000372"/>
            <a:ext cx="5350190" cy="3672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slidesharecdn.com/random-101015093522-phpapp02/95/slide-4-728.jpg?12871542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8124832" cy="60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0693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В селе </a:t>
            </a:r>
            <a:r>
              <a:rPr lang="ru-RU" sz="2700" dirty="0" err="1" smtClean="0"/>
              <a:t>Буракивка</a:t>
            </a:r>
            <a:r>
              <a:rPr lang="ru-RU" sz="2700" dirty="0" smtClean="0"/>
              <a:t> находится самая радиоактивная техника. Она захоронена в земляных траншеях – таких как эта, под номером 5</a:t>
            </a:r>
            <a:endParaRPr lang="ru-RU" dirty="0"/>
          </a:p>
        </p:txBody>
      </p:sp>
      <p:pic>
        <p:nvPicPr>
          <p:cNvPr id="4" name="Содержимое 3" descr="http://www.chaes.ho.ua/ZONA/klad/10_creativa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643050"/>
            <a:ext cx="7072362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Чернобыль – незаживающая рана…</a:t>
            </a:r>
            <a:endParaRPr lang="ru-RU" dirty="0"/>
          </a:p>
        </p:txBody>
      </p:sp>
      <p:pic>
        <p:nvPicPr>
          <p:cNvPr id="4" name="Содержимое 3" descr="Новость на Newsland: Чернобыль остается самым загрязненным городом планет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00240"/>
            <a:ext cx="6572296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00042"/>
            <a:ext cx="8111365" cy="5888068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чаэс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4587272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1000108"/>
            <a:ext cx="32147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Чернобыль – только маленькая веха</a:t>
            </a:r>
          </a:p>
          <a:p>
            <a:r>
              <a:rPr lang="ru-RU" sz="2800" dirty="0" smtClean="0"/>
              <a:t>Растущей в человечестве беды.</a:t>
            </a:r>
          </a:p>
          <a:p>
            <a:r>
              <a:rPr lang="ru-RU" sz="2800" dirty="0" smtClean="0"/>
              <a:t>Чернобыль – эхо ядерного века</a:t>
            </a:r>
          </a:p>
          <a:p>
            <a:r>
              <a:rPr lang="ru-RU" sz="2800" dirty="0" smtClean="0"/>
              <a:t>И, может быть, грядущего следы… 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chaes.ho.ua/stancia/bloki/279-air_4.jpg">
            <a:hlinkClick r:id="rId2" tgtFrame="&quot;a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429000"/>
            <a:ext cx="5072098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chaes.ho.ua/stancia/bloki/chern02.jpg">
            <a:hlinkClick r:id="rId4" tgtFrame="&quot;a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500726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286512" y="785794"/>
            <a:ext cx="2919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Строительство ЧАЭС</a:t>
            </a:r>
            <a:endParaRPr lang="ru-RU" sz="2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305586"/>
          <a:ext cx="8352928" cy="632054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966379"/>
                <a:gridCol w="2386549"/>
              </a:tblGrid>
              <a:tr h="488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/>
                        <a:t>Cобытие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дата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</a:tr>
              <a:tr h="93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На реакторе 4-го энергоблока загружена 1-я ТВС.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25 ноября 1983 г. в 23 час. 40 мин.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</a:tr>
              <a:tr h="636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Получена самоподдерживающаяся цепная реакция.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26 ноября в 09 час. 00 мин.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</a:tr>
              <a:tr h="93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Турбогенератор № 7 включен в сеть.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21 декабря 1983 г. в 23 час. 34 мин.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</a:tr>
              <a:tr h="93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Включен в сеть турбогенератор № 8.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30 декабря 1983 г. в 11 час. 38 мин.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</a:tr>
              <a:tr h="946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4-й энергоблок выведен на проектную мощность 1000 МВт досрочно, на 3 месяца и 5 дней ранее намеченного срока.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28 марта 1984 года. в 17 час. 00 мин.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</a:tr>
              <a:tr h="93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На Чернобыльской АЭС выработано 100 миллиардов кВт.ч электроэнергии.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21 августа 1984 г. в 12 час. 10 мин.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</a:tr>
              <a:tr h="488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Было выработано 150 млрд. кВт.ч электроэнергии.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К 25 апреля 1986 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9" marR="8709" marT="8709" marB="8709" anchor="ctr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slidesharecdn.com/random-101015093522-phpapp02/95/slide-2-728.jpg?12871542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3" y="357166"/>
            <a:ext cx="8310621" cy="62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ость на Newsland: Чернобыльcкая АЭС может рвануть снов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143248"/>
            <a:ext cx="4714908" cy="335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image.slidesharecdn.com/random-101015093522-phpapp02/95/slide-5-728.jpg?1287154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34218" r="51465" b="5342"/>
          <a:stretch>
            <a:fillRect/>
          </a:stretch>
        </p:blipFill>
        <p:spPr bwMode="auto">
          <a:xfrm>
            <a:off x="214282" y="357166"/>
            <a:ext cx="4331741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7818" y="857232"/>
            <a:ext cx="303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26 апреля 1986 год</a:t>
            </a:r>
            <a:endParaRPr lang="ru-RU" sz="36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ыжий лес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6" t="1658" b="13764"/>
          <a:stretch>
            <a:fillRect/>
          </a:stretch>
        </p:blipFill>
        <p:spPr bwMode="auto">
          <a:xfrm>
            <a:off x="395536" y="260648"/>
            <a:ext cx="396044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Чернобыль: документальное фото город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286256"/>
            <a:ext cx="6101080" cy="23806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99992" y="908720"/>
            <a:ext cx="4644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то год  почернели деревья</a:t>
            </a:r>
          </a:p>
          <a:p>
            <a:r>
              <a:rPr lang="ru-RU" sz="2400" dirty="0" smtClean="0"/>
              <a:t>И лес не оделся листвой.</a:t>
            </a:r>
          </a:p>
          <a:p>
            <a:r>
              <a:rPr lang="ru-RU" sz="2400" dirty="0" smtClean="0"/>
              <a:t>Пустые дома и деревни </a:t>
            </a:r>
          </a:p>
          <a:p>
            <a:r>
              <a:rPr lang="ru-RU" sz="2400" dirty="0" smtClean="0"/>
              <a:t>Пугали своей тишиной.</a:t>
            </a:r>
          </a:p>
          <a:p>
            <a:r>
              <a:rPr lang="ru-RU" sz="2400" dirty="0" smtClean="0"/>
              <a:t>И только чернобыльский ветер</a:t>
            </a:r>
          </a:p>
          <a:p>
            <a:r>
              <a:rPr lang="ru-RU" sz="2400" dirty="0" smtClean="0"/>
              <a:t>Как коршун кружил над землей</a:t>
            </a:r>
          </a:p>
          <a:p>
            <a:r>
              <a:rPr lang="ru-RU" sz="2400" dirty="0" smtClean="0"/>
              <a:t>Бросая губительный пепел,</a:t>
            </a:r>
          </a:p>
          <a:p>
            <a:r>
              <a:rPr lang="ru-RU" sz="2400" dirty="0" smtClean="0"/>
              <a:t>На луг, не покрытый травой…</a:t>
            </a:r>
            <a:endParaRPr lang="ru-RU" sz="2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335</TotalTime>
  <Words>565</Words>
  <Application>Microsoft Office PowerPoint</Application>
  <PresentationFormat>Экран (4:3)</PresentationFormat>
  <Paragraphs>89</Paragraphs>
  <Slides>43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26 апреля 1986 год 1 час 23 минуты</vt:lpstr>
      <vt:lpstr>Презентация PowerPoint</vt:lpstr>
      <vt:lpstr>Презентация PowerPoint</vt:lpstr>
      <vt:lpstr>Мелкие радиоактивные облака высоко взвились в небо, ветер разносил их по округе, заражая радиацией огромные территории</vt:lpstr>
      <vt:lpstr>Презентация PowerPoint</vt:lpstr>
      <vt:lpstr>У каждого времени свои герои…</vt:lpstr>
      <vt:lpstr>Владимир Правик</vt:lpstr>
      <vt:lpstr>Презентация PowerPoint</vt:lpstr>
      <vt:lpstr>Виктор Кибенок </vt:lpstr>
      <vt:lpstr>Реактор в момент взрыва перестал существовать как управляемая система, но продолжал работать, раскалившись до двух тысяч градусов и выбрасывая наружу радиоактивность</vt:lpstr>
      <vt:lpstr>А огонь все лютовал…</vt:lpstr>
      <vt:lpstr>Презентация PowerPoint</vt:lpstr>
      <vt:lpstr>Презентация PowerPoint</vt:lpstr>
      <vt:lpstr>Презентация PowerPoint</vt:lpstr>
      <vt:lpstr>Редел ликвидаторов строй…</vt:lpstr>
      <vt:lpstr>Презентация PowerPoint</vt:lpstr>
      <vt:lpstr>«Саркофаг»</vt:lpstr>
      <vt:lpstr>Эвакуация Чернобыля и сел района началась через 8 дней</vt:lpstr>
      <vt:lpstr>Презентация PowerPoint</vt:lpstr>
      <vt:lpstr>Презентация PowerPoint</vt:lpstr>
      <vt:lpstr>Чернобыль… Мертвая зона…</vt:lpstr>
      <vt:lpstr>Презентация PowerPoint</vt:lpstr>
      <vt:lpstr>Центр города</vt:lpstr>
      <vt:lpstr>Презентация PowerPoint</vt:lpstr>
      <vt:lpstr>Презентация PowerPoint</vt:lpstr>
      <vt:lpstr>Презентация PowerPoint</vt:lpstr>
      <vt:lpstr>«Россоха»</vt:lpstr>
      <vt:lpstr>Презентация PowerPoint</vt:lpstr>
      <vt:lpstr>В селе Буракивка находится самая радиоактивная техника. Она захоронена в земляных траншеях – таких как эта, под номером 5</vt:lpstr>
      <vt:lpstr>Чернобыль – незаживающая рана…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Trotsenko</cp:lastModifiedBy>
  <cp:revision>20</cp:revision>
  <dcterms:created xsi:type="dcterms:W3CDTF">2014-02-21T07:30:17Z</dcterms:created>
  <dcterms:modified xsi:type="dcterms:W3CDTF">2014-03-16T11:30:51Z</dcterms:modified>
</cp:coreProperties>
</file>