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7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81" r:id="rId17"/>
    <p:sldId id="272" r:id="rId18"/>
    <p:sldId id="271" r:id="rId19"/>
    <p:sldId id="273" r:id="rId20"/>
    <p:sldId id="274" r:id="rId21"/>
    <p:sldId id="275" r:id="rId22"/>
    <p:sldId id="276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428604"/>
            <a:ext cx="6146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Живи без Алкоголя!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:\анимации марины\1214322368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71612"/>
            <a:ext cx="4239130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000108"/>
            <a:ext cx="6286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Третья: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«Все положительные качества в человеке алкоголь разрушает, а все отрицательные - усиливает»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071546"/>
            <a:ext cx="6858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Четвертая: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«Чем больше потребляется алкоголя на душу населения, тем больше людей гибнет от алкогольных отравлений»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9" y="928670"/>
            <a:ext cx="59293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Пятая: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«Культурно потреблять алкоголь невозможно так же, как и любой наркотик»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00306"/>
            <a:ext cx="6734137" cy="36210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285728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Алкогольная статистика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428604"/>
            <a:ext cx="6929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Аксиома: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«Алкоголизм ведет Россию к вырождению!»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4480" y="3000372"/>
            <a:ext cx="5861723" cy="341630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Трудный пери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11413" y="2143116"/>
            <a:ext cx="4670638" cy="4286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785794"/>
            <a:ext cx="5405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Долой потомков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57752" y="903578"/>
            <a:ext cx="3808701" cy="5524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1142984"/>
            <a:ext cx="4000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Употребление спиртного ведет к рождению неполноценных детей!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20040713204739_1-narkotiki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78486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9" y="428604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Любая доза алкоголя приводит к поражению клеток мозга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55009824_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465387"/>
            <a:ext cx="6286544" cy="383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2976" y="285728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Алкоголь ведет к вырождению, преступно будущим родителям употреблять спиртное!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00042"/>
            <a:ext cx="7358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Советы: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- постарайтесь понять, что вами манипулируют;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- попытайтесь увидеть отрицательную сторону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85918" y="3089312"/>
            <a:ext cx="5668980" cy="3631405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248" y="1285860"/>
            <a:ext cx="8182466" cy="5072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428604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Это страшное слово – алкоголизм…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85728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«Кто не курит и не пьет…»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:\анимации марины\camptent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3451787" cy="3143272"/>
          </a:xfrm>
          <a:prstGeom prst="rect">
            <a:avLst/>
          </a:prstGeom>
          <a:noFill/>
        </p:spPr>
      </p:pic>
      <p:pic>
        <p:nvPicPr>
          <p:cNvPr id="2051" name="Picture 3" descr="H:\анимации марины\1214322368_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810000"/>
            <a:ext cx="2621280" cy="3048000"/>
          </a:xfrm>
          <a:prstGeom prst="rect">
            <a:avLst/>
          </a:prstGeom>
          <a:noFill/>
        </p:spPr>
      </p:pic>
      <p:pic>
        <p:nvPicPr>
          <p:cNvPr id="2052" name="Picture 4" descr="H:\анимации марины\gold_summ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714488"/>
            <a:ext cx="2990573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85728"/>
            <a:ext cx="63579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Каждое третье дорожно – транспортное происшествие совершается людьми в состоянии опьянения.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Picture 4" descr="1329547but"/>
          <p:cNvPicPr>
            <a:picLocks noChangeAspect="1" noChangeArrowheads="1"/>
          </p:cNvPicPr>
          <p:nvPr/>
        </p:nvPicPr>
        <p:blipFill>
          <a:blip r:embed="rId2"/>
          <a:srcRect l="4323" t="9023" r="7317" b="28012"/>
          <a:stretch>
            <a:fillRect/>
          </a:stretch>
        </p:blipFill>
        <p:spPr>
          <a:xfrm>
            <a:off x="1928794" y="2786058"/>
            <a:ext cx="5072098" cy="34629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Алкоголизм – путь к преступлению.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Человек должен отвечать за свои поступки, даже если он пьян.</a:t>
            </a:r>
          </a:p>
        </p:txBody>
      </p:sp>
      <p:pic>
        <p:nvPicPr>
          <p:cNvPr id="4" name="Picture 4" descr="0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0232" y="2285992"/>
            <a:ext cx="4968875" cy="441007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Алкоголизм не наследуется, и борьба с ним зависит от воли и поведения человека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5852" y="2214554"/>
            <a:ext cx="6408737" cy="41052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52"/>
            <a:ext cx="821537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«Хмельное всегда протягивает нам руку, когда мы терпим неудачу, когда мы слабеем, когда мы утомлены, и указывает чрезвычайно легкий выход из создавшегося положения. Но обещания эти ложны: обманчив душевный подъем, физическая сила, которую оно обещает, призрачна; под влиянием хмельного мы теряем истинное представление о ценности вещей»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						Джек 							Лондон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0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Будьте здоровы и счастливы!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2" descr="pervay_lub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000108"/>
            <a:ext cx="5113356" cy="571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500174"/>
            <a:ext cx="80010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«Пьянство есть упражнение в безумии»</a:t>
            </a:r>
          </a:p>
          <a:p>
            <a:endParaRPr lang="ru-RU" sz="6000" dirty="0" smtClean="0">
              <a:solidFill>
                <a:srgbClr val="FF0000"/>
              </a:solidFill>
            </a:endParaRPr>
          </a:p>
          <a:p>
            <a:r>
              <a:rPr lang="ru-RU" sz="6000" dirty="0" smtClean="0">
                <a:solidFill>
                  <a:srgbClr val="FF0000"/>
                </a:solidFill>
              </a:rPr>
              <a:t>					Пифагор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57166"/>
            <a:ext cx="7000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Алкоголизм – тяжелая хроническая болезнь, в большинстве своем трудноизлечимая.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4480" y="2285992"/>
            <a:ext cx="5857916" cy="4338888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357166"/>
            <a:ext cx="47863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Алкоголизм развивается по такой схеме: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- начальная фаза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- критическая фаза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- хроническая фаза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4" descr="badkit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3672" y="3143248"/>
            <a:ext cx="5621534" cy="338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t="6172" r="1819"/>
          <a:stretch>
            <a:fillRect/>
          </a:stretch>
        </p:blipFill>
        <p:spPr bwMode="auto">
          <a:xfrm>
            <a:off x="755650" y="692150"/>
            <a:ext cx="360045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628" y="1428736"/>
            <a:ext cx="37147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Белая горячка – наиболее часто встречающийся алкогольный психоз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357298"/>
            <a:ext cx="7000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Аксиомы</a:t>
            </a:r>
          </a:p>
          <a:p>
            <a:r>
              <a:rPr lang="ru-RU" sz="6000" dirty="0" smtClean="0">
                <a:solidFill>
                  <a:srgbClr val="FF0000"/>
                </a:solidFill>
              </a:rPr>
              <a:t> Федора Григорьевича Углова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928670"/>
            <a:ext cx="65008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Первая: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«Всякая пропаганда полезности спиртного основана на лжи»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5" y="1000108"/>
            <a:ext cx="52149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Вторая: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«Всякая польза от алкоголя во много раз меньше вреда, наносимого алкоголем»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</TotalTime>
  <Words>293</Words>
  <PresentationFormat>Экран (4:3)</PresentationFormat>
  <Paragraphs>38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14</cp:revision>
  <dcterms:created xsi:type="dcterms:W3CDTF">2013-03-18T09:37:48Z</dcterms:created>
  <dcterms:modified xsi:type="dcterms:W3CDTF">2013-03-18T11:41:20Z</dcterms:modified>
</cp:coreProperties>
</file>